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93C80-C3B5-4F64-8E72-C197172BD4E9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D8300-3281-40F0-A4CD-7AF68684B6C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281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93C80-C3B5-4F64-8E72-C197172BD4E9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D8300-3281-40F0-A4CD-7AF68684B6C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461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93C80-C3B5-4F64-8E72-C197172BD4E9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D8300-3281-40F0-A4CD-7AF68684B6C0}" type="slidenum">
              <a:rPr lang="en-US" smtClean="0"/>
              <a:t>‹Nº›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608178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93C80-C3B5-4F64-8E72-C197172BD4E9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D8300-3281-40F0-A4CD-7AF68684B6C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5289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93C80-C3B5-4F64-8E72-C197172BD4E9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D8300-3281-40F0-A4CD-7AF68684B6C0}" type="slidenum">
              <a:rPr lang="en-US" smtClean="0"/>
              <a:t>‹Nº›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4847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93C80-C3B5-4F64-8E72-C197172BD4E9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D8300-3281-40F0-A4CD-7AF68684B6C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5290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93C80-C3B5-4F64-8E72-C197172BD4E9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D8300-3281-40F0-A4CD-7AF68684B6C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9027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93C80-C3B5-4F64-8E72-C197172BD4E9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D8300-3281-40F0-A4CD-7AF68684B6C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235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93C80-C3B5-4F64-8E72-C197172BD4E9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D8300-3281-40F0-A4CD-7AF68684B6C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335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93C80-C3B5-4F64-8E72-C197172BD4E9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D8300-3281-40F0-A4CD-7AF68684B6C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355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93C80-C3B5-4F64-8E72-C197172BD4E9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D8300-3281-40F0-A4CD-7AF68684B6C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965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93C80-C3B5-4F64-8E72-C197172BD4E9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D8300-3281-40F0-A4CD-7AF68684B6C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897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93C80-C3B5-4F64-8E72-C197172BD4E9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D8300-3281-40F0-A4CD-7AF68684B6C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685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93C80-C3B5-4F64-8E72-C197172BD4E9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D8300-3281-40F0-A4CD-7AF68684B6C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367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93C80-C3B5-4F64-8E72-C197172BD4E9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D8300-3281-40F0-A4CD-7AF68684B6C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28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93C80-C3B5-4F64-8E72-C197172BD4E9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D8300-3281-40F0-A4CD-7AF68684B6C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399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593C80-C3B5-4F64-8E72-C197172BD4E9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17D8300-3281-40F0-A4CD-7AF68684B6C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8505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sz="7200" b="1" dirty="0" smtClean="0">
                <a:solidFill>
                  <a:srgbClr val="FFFF00"/>
                </a:solidFill>
              </a:rPr>
              <a:t>GUÍA FINAL N°4: ED.FÍSICA</a:t>
            </a:r>
            <a:endParaRPr lang="en-US" sz="7200" b="1" dirty="0">
              <a:solidFill>
                <a:srgbClr val="FFFF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82890" y="4050833"/>
            <a:ext cx="7991113" cy="1626636"/>
          </a:xfrm>
        </p:spPr>
        <p:txBody>
          <a:bodyPr>
            <a:normAutofit/>
          </a:bodyPr>
          <a:lstStyle/>
          <a:p>
            <a:r>
              <a:rPr lang="es-CL" sz="2400" b="1" dirty="0"/>
              <a:t>Mes: Septiembre</a:t>
            </a:r>
          </a:p>
          <a:p>
            <a:r>
              <a:rPr lang="es-CL" sz="2400" b="1" dirty="0"/>
              <a:t>TRABAJO SE RECIBE HASTA EL JUEVES 30 DE SEPTIEMBRE. 18 HRS</a:t>
            </a:r>
            <a:r>
              <a:rPr lang="es-CL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63693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¿Qué haremos en esta guía?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3" y="1514899"/>
            <a:ext cx="8957985" cy="4376335"/>
          </a:xfrm>
        </p:spPr>
        <p:txBody>
          <a:bodyPr>
            <a:normAutofit/>
          </a:bodyPr>
          <a:lstStyle/>
          <a:p>
            <a:r>
              <a:rPr lang="es-CL" sz="2000" b="1" dirty="0">
                <a:solidFill>
                  <a:schemeClr val="tx1"/>
                </a:solidFill>
                <a:latin typeface="McLaren"/>
                <a:ea typeface="McLaren"/>
                <a:cs typeface="McLaren"/>
                <a:sym typeface="McLaren"/>
              </a:rPr>
              <a:t>Como tú sabes, estamos en el mes de la Patria, por lo tanto nuestro trabajo estará enfocado en trabajar </a:t>
            </a:r>
            <a:r>
              <a:rPr lang="es-CL" sz="2000" b="1" dirty="0" smtClean="0">
                <a:solidFill>
                  <a:schemeClr val="tx1"/>
                </a:solidFill>
                <a:latin typeface="McLaren"/>
                <a:ea typeface="McLaren"/>
                <a:cs typeface="McLaren"/>
                <a:sym typeface="McLaren"/>
              </a:rPr>
              <a:t>los juegos tradicionales </a:t>
            </a:r>
            <a:r>
              <a:rPr lang="es-CL" sz="2000" b="1" dirty="0">
                <a:solidFill>
                  <a:schemeClr val="tx1"/>
                </a:solidFill>
                <a:latin typeface="McLaren"/>
                <a:ea typeface="McLaren"/>
                <a:cs typeface="McLaren"/>
                <a:sym typeface="McLaren"/>
              </a:rPr>
              <a:t>de nuestro país</a:t>
            </a:r>
            <a:r>
              <a:rPr lang="es-CL" sz="2000" b="1" dirty="0" smtClean="0">
                <a:solidFill>
                  <a:schemeClr val="tx1"/>
                </a:solidFill>
                <a:latin typeface="McLaren"/>
                <a:ea typeface="McLaren"/>
                <a:cs typeface="McLaren"/>
                <a:sym typeface="McLaren"/>
              </a:rPr>
              <a:t>.</a:t>
            </a:r>
          </a:p>
          <a:p>
            <a:r>
              <a:rPr lang="es-CL" sz="2000" b="1" dirty="0" smtClean="0">
                <a:solidFill>
                  <a:schemeClr val="tx1"/>
                </a:solidFill>
                <a:latin typeface="McLaren"/>
                <a:ea typeface="McLaren"/>
                <a:cs typeface="McLaren"/>
                <a:sym typeface="McLaren"/>
              </a:rPr>
              <a:t>En esta oportunidad, haremos una secuencia de juegos y tendrás que enviar el video donde estés realizándolo. Para hacerlo más entretenido, en el video puedes aparecer con tus familias y amigos realizando estas actividades. Anímate, será entretenido:</a:t>
            </a:r>
          </a:p>
          <a:p>
            <a:endParaRPr lang="es-CL" sz="2000" b="1" dirty="0">
              <a:solidFill>
                <a:schemeClr val="tx1"/>
              </a:solidFill>
              <a:latin typeface="McLaren"/>
              <a:ea typeface="McLaren"/>
              <a:cs typeface="McLaren"/>
              <a:sym typeface="McLaren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313898" y="4114804"/>
            <a:ext cx="3193576" cy="723331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 smtClean="0">
                <a:solidFill>
                  <a:schemeClr val="bg1"/>
                </a:solidFill>
              </a:rPr>
              <a:t>CARRERA EN SACO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3870909" y="4114804"/>
            <a:ext cx="3193576" cy="7233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 smtClean="0">
                <a:solidFill>
                  <a:schemeClr val="bg1"/>
                </a:solidFill>
              </a:rPr>
              <a:t>CARRERA DE HUEVO DURO EN CUCHARA 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7435256" y="4130724"/>
            <a:ext cx="3193576" cy="723331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 smtClean="0">
                <a:solidFill>
                  <a:schemeClr val="bg1"/>
                </a:solidFill>
              </a:rPr>
              <a:t>SALTAR LA CUERDA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2"/>
          <a:srcRect l="58928" t="28970" r="8118" b="39846"/>
          <a:stretch/>
        </p:blipFill>
        <p:spPr>
          <a:xfrm>
            <a:off x="525438" y="5049673"/>
            <a:ext cx="2770495" cy="1473958"/>
          </a:xfrm>
          <a:prstGeom prst="rect">
            <a:avLst/>
          </a:prstGeom>
        </p:spPr>
      </p:pic>
      <p:pic>
        <p:nvPicPr>
          <p:cNvPr id="1026" name="Picture 2" descr="Pin on juegos para fiestas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483"/>
          <a:stretch/>
        </p:blipFill>
        <p:spPr bwMode="auto">
          <a:xfrm>
            <a:off x="4810899" y="5010171"/>
            <a:ext cx="1313596" cy="1762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JUEGOS CON CUERDAS PARA NIÑOS - The Inspired Treehouse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510" r="18482"/>
          <a:stretch/>
        </p:blipFill>
        <p:spPr bwMode="auto">
          <a:xfrm>
            <a:off x="8252189" y="5010171"/>
            <a:ext cx="1535024" cy="1818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0790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07474" y="172872"/>
            <a:ext cx="8596668" cy="1320800"/>
          </a:xfrm>
        </p:spPr>
        <p:txBody>
          <a:bodyPr/>
          <a:lstStyle/>
          <a:p>
            <a:r>
              <a:rPr lang="es-CL" dirty="0" smtClean="0"/>
              <a:t>¿Cómo se juega?</a:t>
            </a:r>
            <a:endParaRPr lang="en-US" dirty="0"/>
          </a:p>
        </p:txBody>
      </p:sp>
      <p:sp>
        <p:nvSpPr>
          <p:cNvPr id="4" name="Rectángulo 3"/>
          <p:cNvSpPr/>
          <p:nvPr/>
        </p:nvSpPr>
        <p:spPr>
          <a:xfrm>
            <a:off x="313897" y="1132006"/>
            <a:ext cx="1310187" cy="14603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 smtClean="0">
                <a:solidFill>
                  <a:schemeClr val="bg1"/>
                </a:solidFill>
              </a:rPr>
              <a:t>CARRERA EN SACO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/>
          <a:srcRect l="58928" t="28970" r="8118" b="39846"/>
          <a:stretch/>
        </p:blipFill>
        <p:spPr>
          <a:xfrm>
            <a:off x="1624084" y="1132006"/>
            <a:ext cx="2770495" cy="1473958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313897" y="3132165"/>
            <a:ext cx="1656434" cy="1098641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 smtClean="0">
                <a:solidFill>
                  <a:schemeClr val="bg1"/>
                </a:solidFill>
              </a:rPr>
              <a:t>CARRERA DE HUEVO DURO EN CUCHARA 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7" name="Picture 2" descr="Pin on juegos para fiestas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483"/>
          <a:stretch/>
        </p:blipFill>
        <p:spPr bwMode="auto">
          <a:xfrm>
            <a:off x="313897" y="4157419"/>
            <a:ext cx="1656434" cy="2222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ángulo 7"/>
          <p:cNvSpPr/>
          <p:nvPr/>
        </p:nvSpPr>
        <p:spPr>
          <a:xfrm>
            <a:off x="6165195" y="3132165"/>
            <a:ext cx="1491199" cy="839334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 smtClean="0">
                <a:solidFill>
                  <a:schemeClr val="bg1"/>
                </a:solidFill>
              </a:rPr>
              <a:t>SALTAR LA CUERDA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9" name="Picture 4" descr="JUEGOS CON CUERDAS PARA NIÑOS - The Inspired Treehouse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510" r="18482"/>
          <a:stretch/>
        </p:blipFill>
        <p:spPr bwMode="auto">
          <a:xfrm>
            <a:off x="6165195" y="3971499"/>
            <a:ext cx="1535024" cy="1818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ángulo 9"/>
          <p:cNvSpPr/>
          <p:nvPr/>
        </p:nvSpPr>
        <p:spPr>
          <a:xfrm>
            <a:off x="4394579" y="1132006"/>
            <a:ext cx="6346209" cy="147395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 smtClean="0">
                <a:solidFill>
                  <a:schemeClr val="bg1"/>
                </a:solidFill>
              </a:rPr>
              <a:t>PARA JUGAR, NECESITARÁS UN SACO O UNA BOLSA DE BASURA GRANDE. DEBES COLOCARTE DENTRO DEL SACO O BOLSA, SUJETARLO FUERTE DESDE EL BORDE E IR SALTANDO PARA PODER AVANZAR. DEBES DAR </a:t>
            </a:r>
            <a:r>
              <a:rPr lang="es-CL" b="1" dirty="0" smtClean="0">
                <a:solidFill>
                  <a:schemeClr val="bg1"/>
                </a:solidFill>
              </a:rPr>
              <a:t>6 </a:t>
            </a:r>
            <a:r>
              <a:rPr lang="es-CL" b="1" dirty="0" smtClean="0">
                <a:solidFill>
                  <a:schemeClr val="bg1"/>
                </a:solidFill>
              </a:rPr>
              <a:t>SALTOS EN ELLA.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1970331" y="3132165"/>
            <a:ext cx="2997454" cy="3247281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chemeClr val="bg1"/>
                </a:solidFill>
              </a:rPr>
              <a:t>PARA JUGAR, NECESITARAS UN HUEVO DURO O UNA PELOTA PEQUEÑA. </a:t>
            </a:r>
          </a:p>
          <a:p>
            <a:pPr algn="ctr"/>
            <a:endParaRPr lang="es-CL" dirty="0" smtClean="0">
              <a:solidFill>
                <a:schemeClr val="bg1"/>
              </a:solidFill>
            </a:endParaRPr>
          </a:p>
          <a:p>
            <a:pPr algn="ctr"/>
            <a:r>
              <a:rPr lang="es-CL" dirty="0" smtClean="0">
                <a:solidFill>
                  <a:schemeClr val="bg1"/>
                </a:solidFill>
              </a:rPr>
              <a:t>EN TU BOCA DEBES COLOCAR UNA CUCHARA Y SOBRE ELLA POSAR EL HUEVO O PELOTITA.</a:t>
            </a:r>
          </a:p>
          <a:p>
            <a:pPr algn="ctr"/>
            <a:r>
              <a:rPr lang="es-CL" dirty="0" smtClean="0">
                <a:solidFill>
                  <a:schemeClr val="bg1"/>
                </a:solidFill>
              </a:rPr>
              <a:t>DEBES CAMINAR SIN QUE SE CAIGA EL OBJETO DE LA </a:t>
            </a:r>
            <a:r>
              <a:rPr lang="es-CL" dirty="0" smtClean="0">
                <a:solidFill>
                  <a:schemeClr val="bg1"/>
                </a:solidFill>
              </a:rPr>
              <a:t>CUCHARA </a:t>
            </a:r>
            <a:r>
              <a:rPr lang="es-CL" dirty="0" smtClean="0">
                <a:solidFill>
                  <a:schemeClr val="bg1"/>
                </a:solidFill>
              </a:rPr>
              <a:t>POR </a:t>
            </a:r>
            <a:r>
              <a:rPr lang="es-CL" dirty="0" smtClean="0">
                <a:solidFill>
                  <a:schemeClr val="bg1"/>
                </a:solidFill>
              </a:rPr>
              <a:t> 6 SEGUNDOS</a:t>
            </a:r>
            <a:r>
              <a:rPr lang="es-CL" dirty="0" smtClean="0">
                <a:solidFill>
                  <a:schemeClr val="bg1"/>
                </a:solidFill>
              </a:rPr>
              <a:t>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7672923" y="3132165"/>
            <a:ext cx="2699375" cy="265808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chemeClr val="bg1"/>
                </a:solidFill>
              </a:rPr>
              <a:t>PARA JUGAR, NECESITARÁS DE UNA CUERDA.</a:t>
            </a:r>
          </a:p>
          <a:p>
            <a:pPr algn="ctr"/>
            <a:endParaRPr lang="es-CL" dirty="0">
              <a:solidFill>
                <a:schemeClr val="bg1"/>
              </a:solidFill>
            </a:endParaRPr>
          </a:p>
          <a:p>
            <a:pPr algn="ctr"/>
            <a:r>
              <a:rPr lang="es-CL" dirty="0" smtClean="0">
                <a:solidFill>
                  <a:schemeClr val="bg1"/>
                </a:solidFill>
              </a:rPr>
              <a:t>EN CADA MANO, TOMAS UN EXTREMO DE LA CUERDA QUE USES Y REALIZAS AL MENOS </a:t>
            </a:r>
            <a:r>
              <a:rPr lang="es-CL" dirty="0" smtClean="0">
                <a:solidFill>
                  <a:schemeClr val="bg1"/>
                </a:solidFill>
              </a:rPr>
              <a:t>6 </a:t>
            </a:r>
            <a:r>
              <a:rPr lang="es-CL" dirty="0" smtClean="0">
                <a:solidFill>
                  <a:schemeClr val="bg1"/>
                </a:solidFill>
              </a:rPr>
              <a:t>SALTOS.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Elipse 12"/>
          <p:cNvSpPr/>
          <p:nvPr/>
        </p:nvSpPr>
        <p:spPr>
          <a:xfrm>
            <a:off x="81885" y="592157"/>
            <a:ext cx="887106" cy="805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b="1" dirty="0" smtClean="0">
                <a:solidFill>
                  <a:schemeClr val="bg1"/>
                </a:solidFill>
              </a:rPr>
              <a:t>1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14" name="Elipse 13"/>
          <p:cNvSpPr/>
          <p:nvPr/>
        </p:nvSpPr>
        <p:spPr>
          <a:xfrm>
            <a:off x="302523" y="5685055"/>
            <a:ext cx="887106" cy="805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b="1" dirty="0">
                <a:solidFill>
                  <a:schemeClr val="bg1"/>
                </a:solidFill>
              </a:rPr>
              <a:t>2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15" name="Elipse 14"/>
          <p:cNvSpPr/>
          <p:nvPr/>
        </p:nvSpPr>
        <p:spPr>
          <a:xfrm>
            <a:off x="5461390" y="2955497"/>
            <a:ext cx="887106" cy="805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b="1" dirty="0">
                <a:solidFill>
                  <a:schemeClr val="bg1"/>
                </a:solidFill>
              </a:rPr>
              <a:t>3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16" name="Rectángulo redondeado 15"/>
          <p:cNvSpPr/>
          <p:nvPr/>
        </p:nvSpPr>
        <p:spPr>
          <a:xfrm>
            <a:off x="5904943" y="5895646"/>
            <a:ext cx="5254388" cy="84161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chemeClr val="bg1"/>
                </a:solidFill>
              </a:rPr>
              <a:t>¡ESPERO TE DIVIERTAS CON TU FAMILIA!</a:t>
            </a:r>
          </a:p>
        </p:txBody>
      </p:sp>
    </p:spTree>
    <p:extLst>
      <p:ext uri="{BB962C8B-B14F-4D97-AF65-F5344CB8AC3E}">
        <p14:creationId xmlns:p14="http://schemas.microsoft.com/office/powerpoint/2010/main" val="2338187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PAUTA DE EVALUACIÓN</a:t>
            </a:r>
            <a:endParaRPr lang="en-US" dirty="0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3886546"/>
              </p:ext>
            </p:extLst>
          </p:nvPr>
        </p:nvGraphicFramePr>
        <p:xfrm>
          <a:off x="677334" y="1784191"/>
          <a:ext cx="9367419" cy="46947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11072">
                  <a:extLst>
                    <a:ext uri="{9D8B030D-6E8A-4147-A177-3AD203B41FA5}">
                      <a16:colId xmlns:a16="http://schemas.microsoft.com/office/drawing/2014/main" val="1407349638"/>
                    </a:ext>
                  </a:extLst>
                </a:gridCol>
                <a:gridCol w="1119116">
                  <a:extLst>
                    <a:ext uri="{9D8B030D-6E8A-4147-A177-3AD203B41FA5}">
                      <a16:colId xmlns:a16="http://schemas.microsoft.com/office/drawing/2014/main" val="2224482996"/>
                    </a:ext>
                  </a:extLst>
                </a:gridCol>
                <a:gridCol w="1037231">
                  <a:extLst>
                    <a:ext uri="{9D8B030D-6E8A-4147-A177-3AD203B41FA5}">
                      <a16:colId xmlns:a16="http://schemas.microsoft.com/office/drawing/2014/main" val="865155986"/>
                    </a:ext>
                  </a:extLst>
                </a:gridCol>
              </a:tblGrid>
              <a:tr h="554899">
                <a:tc>
                  <a:txBody>
                    <a:bodyPr/>
                    <a:lstStyle/>
                    <a:p>
                      <a:r>
                        <a:rPr lang="es-CL" dirty="0" smtClean="0"/>
                        <a:t>INDICADORES DE EVALUACIÓN</a:t>
                      </a:r>
                      <a:endParaRPr lang="en-US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PTJE. REAL</a:t>
                      </a:r>
                      <a:endParaRPr lang="en-US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PTJE. OBTEN</a:t>
                      </a:r>
                      <a:endParaRPr lang="en-US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6654259"/>
                  </a:ext>
                </a:extLst>
              </a:tr>
              <a:tr h="554899">
                <a:tc>
                  <a:txBody>
                    <a:bodyPr/>
                    <a:lstStyle/>
                    <a:p>
                      <a:r>
                        <a:rPr lang="es-CL" dirty="0" smtClean="0"/>
                        <a:t>Se presenta el trabajo en formato video.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b="1" dirty="0" smtClean="0"/>
                        <a:t>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2824963"/>
                  </a:ext>
                </a:extLst>
              </a:tr>
              <a:tr h="554899">
                <a:tc>
                  <a:txBody>
                    <a:bodyPr/>
                    <a:lstStyle/>
                    <a:p>
                      <a:r>
                        <a:rPr lang="es-CL" dirty="0" smtClean="0"/>
                        <a:t>El video muestra al estudiante saltando </a:t>
                      </a:r>
                      <a:r>
                        <a:rPr lang="es-CL" dirty="0" smtClean="0"/>
                        <a:t>6 </a:t>
                      </a:r>
                      <a:r>
                        <a:rPr lang="es-CL" dirty="0" smtClean="0"/>
                        <a:t>veces en saco.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b="1" dirty="0" smtClean="0"/>
                        <a:t>10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0573239"/>
                  </a:ext>
                </a:extLst>
              </a:tr>
              <a:tr h="554899">
                <a:tc>
                  <a:txBody>
                    <a:bodyPr/>
                    <a:lstStyle/>
                    <a:p>
                      <a:r>
                        <a:rPr lang="es-CL" dirty="0" smtClean="0"/>
                        <a:t>El video muestra al estudiante realizando</a:t>
                      </a:r>
                      <a:r>
                        <a:rPr lang="es-CL" baseline="0" dirty="0" smtClean="0"/>
                        <a:t> “carrera del huevo” por </a:t>
                      </a:r>
                      <a:r>
                        <a:rPr lang="es-CL" baseline="0" dirty="0" smtClean="0"/>
                        <a:t>6 </a:t>
                      </a:r>
                      <a:r>
                        <a:rPr lang="es-CL" baseline="0" dirty="0" smtClean="0"/>
                        <a:t>segundos como mínimo.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b="1" dirty="0" smtClean="0"/>
                        <a:t>10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706013"/>
                  </a:ext>
                </a:extLst>
              </a:tr>
              <a:tr h="554899">
                <a:tc>
                  <a:txBody>
                    <a:bodyPr/>
                    <a:lstStyle/>
                    <a:p>
                      <a:r>
                        <a:rPr lang="es-CL" dirty="0" smtClean="0"/>
                        <a:t>El video muestra al estudiante saltando con la </a:t>
                      </a:r>
                      <a:r>
                        <a:rPr lang="es-CL" smtClean="0"/>
                        <a:t>cuerda </a:t>
                      </a:r>
                      <a:r>
                        <a:rPr lang="es-CL" smtClean="0"/>
                        <a:t>6 </a:t>
                      </a:r>
                      <a:r>
                        <a:rPr lang="es-CL" dirty="0" smtClean="0"/>
                        <a:t>veces.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b="1" dirty="0" smtClean="0"/>
                        <a:t>10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3934150"/>
                  </a:ext>
                </a:extLst>
              </a:tr>
              <a:tr h="554899">
                <a:tc>
                  <a:txBody>
                    <a:bodyPr/>
                    <a:lstStyle/>
                    <a:p>
                      <a:r>
                        <a:rPr lang="es-CL" dirty="0" smtClean="0"/>
                        <a:t>El trabajo es presentado dentro del plazo establecido: hasta el jueves 30 de septiembre.</a:t>
                      </a:r>
                      <a:r>
                        <a:rPr lang="es-CL" baseline="0" dirty="0" smtClean="0"/>
                        <a:t> 18 </a:t>
                      </a:r>
                      <a:r>
                        <a:rPr lang="es-CL" baseline="0" dirty="0" err="1" smtClean="0"/>
                        <a:t>hrs</a:t>
                      </a:r>
                      <a:r>
                        <a:rPr lang="es-CL" baseline="0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b="1" dirty="0" smtClean="0"/>
                        <a:t>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8378322"/>
                  </a:ext>
                </a:extLst>
              </a:tr>
              <a:tr h="554899">
                <a:tc>
                  <a:txBody>
                    <a:bodyPr/>
                    <a:lstStyle/>
                    <a:p>
                      <a:r>
                        <a:rPr lang="es-CL" dirty="0" smtClean="0"/>
                        <a:t>PUNTAJE TOTAL: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b="1" dirty="0" smtClean="0"/>
                        <a:t>40 PTS.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8068138"/>
                  </a:ext>
                </a:extLst>
              </a:tr>
              <a:tr h="554899">
                <a:tc>
                  <a:txBody>
                    <a:bodyPr/>
                    <a:lstStyle/>
                    <a:p>
                      <a:r>
                        <a:rPr lang="es-CL" dirty="0" smtClean="0"/>
                        <a:t>NOTA:</a:t>
                      </a:r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3068601"/>
                  </a:ext>
                </a:extLst>
              </a:tr>
            </a:tbl>
          </a:graphicData>
        </a:graphic>
      </p:graphicFrame>
      <p:sp>
        <p:nvSpPr>
          <p:cNvPr id="4" name="Rectángulo redondeado 3"/>
          <p:cNvSpPr/>
          <p:nvPr/>
        </p:nvSpPr>
        <p:spPr>
          <a:xfrm>
            <a:off x="6469039" y="191068"/>
            <a:ext cx="5254388" cy="143301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chemeClr val="bg1"/>
                </a:solidFill>
              </a:rPr>
              <a:t>EN EL VIDEO PUEDEN APARECER MÁS PERSONAS REALIZANDO LAS ACTIVIDADES EN CONJUNTO.</a:t>
            </a:r>
          </a:p>
          <a:p>
            <a:pPr algn="ctr"/>
            <a:r>
              <a:rPr lang="es-CL" dirty="0" smtClean="0">
                <a:solidFill>
                  <a:schemeClr val="bg1"/>
                </a:solidFill>
              </a:rPr>
              <a:t>LO IMPORTANTE ES QUE SE DISTINGA AL ESTUDIANTE REALIZANDO LAS ACTIVIDADES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492660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26</TotalTime>
  <Words>365</Words>
  <Application>Microsoft Office PowerPoint</Application>
  <PresentationFormat>Panorámica</PresentationFormat>
  <Paragraphs>44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McLaren</vt:lpstr>
      <vt:lpstr>Trebuchet MS</vt:lpstr>
      <vt:lpstr>Wingdings 3</vt:lpstr>
      <vt:lpstr>Faceta</vt:lpstr>
      <vt:lpstr>GUÍA FINAL N°4: ED.FÍSICA</vt:lpstr>
      <vt:lpstr>¿Qué haremos en esta guía?</vt:lpstr>
      <vt:lpstr>¿Cómo se juega?</vt:lpstr>
      <vt:lpstr>PAUTA DE EVALUACIÓN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GUÍA FINAL N°4: ED.FÍSICA</dc:title>
  <dc:creator>profepamemunoz@outlook.com</dc:creator>
  <cp:lastModifiedBy>profepamemunoz@outlook.com</cp:lastModifiedBy>
  <cp:revision>4</cp:revision>
  <dcterms:created xsi:type="dcterms:W3CDTF">2021-08-27T01:29:59Z</dcterms:created>
  <dcterms:modified xsi:type="dcterms:W3CDTF">2021-08-27T17:00:32Z</dcterms:modified>
</cp:coreProperties>
</file>